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79" d="100"/>
          <a:sy n="79" d="100"/>
        </p:scale>
        <p:origin x="-1088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printerSettings" Target="printerSettings/printerSettings1.bin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800600" y="4624668"/>
            <a:ext cx="4038600" cy="933450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800600" y="5562599"/>
            <a:ext cx="4038600" cy="748553"/>
          </a:xfrm>
        </p:spPr>
        <p:txBody>
          <a:bodyPr>
            <a:normAutofit/>
          </a:bodyPr>
          <a:lstStyle>
            <a:lvl1pPr marL="0" indent="0" algn="l">
              <a:spcBef>
                <a:spcPts val="300"/>
              </a:spcBef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800600" y="6425640"/>
            <a:ext cx="1232647" cy="365125"/>
          </a:xfrm>
        </p:spPr>
        <p:txBody>
          <a:bodyPr/>
          <a:lstStyle>
            <a:lvl1pPr algn="l">
              <a:defRPr/>
            </a:lvl1pPr>
          </a:lstStyle>
          <a:p>
            <a:fld id="{D728701E-CAF4-4159-9B3E-41C86DFFA30D}" type="datetimeFigureOut">
              <a:rPr lang="en-US" smtClean="0"/>
              <a:t>29/01/2013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311153" y="6425640"/>
            <a:ext cx="2617694" cy="365125"/>
          </a:xfrm>
        </p:spPr>
        <p:txBody>
          <a:bodyPr/>
          <a:lstStyle>
            <a:lvl1pPr algn="r">
              <a:defRPr/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282575" y="228600"/>
            <a:ext cx="4235450" cy="4187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Rectangle 9"/>
          <p:cNvSpPr/>
          <p:nvPr/>
        </p:nvSpPr>
        <p:spPr>
          <a:xfrm>
            <a:off x="4624388" y="2377440"/>
            <a:ext cx="2057400" cy="20391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1" name="Rectangle 10"/>
          <p:cNvSpPr/>
          <p:nvPr/>
        </p:nvSpPr>
        <p:spPr>
          <a:xfrm>
            <a:off x="4624388" y="228600"/>
            <a:ext cx="2057400" cy="2039112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Rectangle 11"/>
          <p:cNvSpPr/>
          <p:nvPr/>
        </p:nvSpPr>
        <p:spPr>
          <a:xfrm>
            <a:off x="6802438" y="2377440"/>
            <a:ext cx="2057400" cy="203911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TextBox 9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8701E-CAF4-4159-9B3E-41C86DFFA30D}" type="datetimeFigureOut">
              <a:rPr lang="en-US" smtClean="0"/>
              <a:t>29/01/2013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F1D00-BD13-4404-86B0-79703945A0A7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Content Placeholder 2"/>
          <p:cNvSpPr>
            <a:spLocks noGrp="1"/>
          </p:cNvSpPr>
          <p:nvPr>
            <p:ph sz="half" idx="17"/>
          </p:nvPr>
        </p:nvSpPr>
        <p:spPr>
          <a:xfrm>
            <a:off x="502920" y="1985963"/>
            <a:ext cx="3657413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dirty="0"/>
          </a:p>
        </p:txBody>
      </p:sp>
      <p:sp>
        <p:nvSpPr>
          <p:cNvPr id="14" name="Content Placeholder 2"/>
          <p:cNvSpPr>
            <a:spLocks noGrp="1"/>
          </p:cNvSpPr>
          <p:nvPr>
            <p:ph sz="half" idx="18"/>
          </p:nvPr>
        </p:nvSpPr>
        <p:spPr>
          <a:xfrm>
            <a:off x="502920" y="4164965"/>
            <a:ext cx="3657413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dirty="0"/>
          </a:p>
        </p:txBody>
      </p:sp>
      <p:sp>
        <p:nvSpPr>
          <p:cNvPr id="15" name="Content Placeholder 2"/>
          <p:cNvSpPr>
            <a:spLocks noGrp="1"/>
          </p:cNvSpPr>
          <p:nvPr>
            <p:ph sz="half" idx="1"/>
          </p:nvPr>
        </p:nvSpPr>
        <p:spPr>
          <a:xfrm>
            <a:off x="4410075" y="1985963"/>
            <a:ext cx="3657600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dirty="0"/>
          </a:p>
        </p:txBody>
      </p:sp>
      <p:sp>
        <p:nvSpPr>
          <p:cNvPr id="16" name="Content Placeholder 2"/>
          <p:cNvSpPr>
            <a:spLocks noGrp="1"/>
          </p:cNvSpPr>
          <p:nvPr>
            <p:ph sz="half" idx="16"/>
          </p:nvPr>
        </p:nvSpPr>
        <p:spPr>
          <a:xfrm>
            <a:off x="4410075" y="4169664"/>
            <a:ext cx="3657600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TextBox 7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8701E-CAF4-4159-9B3E-41C86DFFA30D}" type="datetimeFigureOut">
              <a:rPr lang="en-US" smtClean="0"/>
              <a:t>29/01/2013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F1D00-BD13-4404-86B0-79703945A0A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8166847" y="282573"/>
            <a:ext cx="685800" cy="30221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8701E-CAF4-4159-9B3E-41C86DFFA30D}" type="datetimeFigureOut">
              <a:rPr lang="en-US" smtClean="0"/>
              <a:t>29/01/2013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F1D00-BD13-4404-86B0-79703945A0A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82575" y="228600"/>
            <a:ext cx="3451225" cy="63452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0555" y="2571750"/>
            <a:ext cx="3255264" cy="1162050"/>
          </a:xfrm>
        </p:spPr>
        <p:txBody>
          <a:bodyPr anchor="b">
            <a:normAutofit/>
          </a:bodyPr>
          <a:lstStyle>
            <a:lvl1pPr algn="l">
              <a:defRPr sz="2600" b="0">
                <a:solidFill>
                  <a:schemeClr val="bg1"/>
                </a:solidFill>
              </a:defRPr>
            </a:lvl1pPr>
          </a:lstStyle>
          <a:p>
            <a:r>
              <a:rPr lang="en-GB" smtClean="0"/>
              <a:t>Click to edit Master title style</a:t>
            </a:r>
            <a:endParaRPr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68775" y="273050"/>
            <a:ext cx="4597399" cy="585311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93" y="3733800"/>
            <a:ext cx="3255264" cy="2392363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391399" y="6423585"/>
            <a:ext cx="1537447" cy="365125"/>
          </a:xfrm>
        </p:spPr>
        <p:txBody>
          <a:bodyPr/>
          <a:lstStyle/>
          <a:p>
            <a:fld id="{D728701E-CAF4-4159-9B3E-41C86DFFA30D}" type="datetimeFigureOut">
              <a:rPr lang="en-US" smtClean="0"/>
              <a:t>29/01/2013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859305" y="6423585"/>
            <a:ext cx="3316941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166847" y="282573"/>
            <a:ext cx="685800" cy="30221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69404" y="3124200"/>
            <a:ext cx="3898272" cy="871538"/>
          </a:xfrm>
        </p:spPr>
        <p:txBody>
          <a:bodyPr anchor="b">
            <a:normAutofit/>
          </a:bodyPr>
          <a:lstStyle>
            <a:lvl1pPr algn="l">
              <a:defRPr sz="2600" b="0"/>
            </a:lvl1pPr>
          </a:lstStyle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77906" y="228600"/>
            <a:ext cx="3460658" cy="634523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169404" y="3995737"/>
            <a:ext cx="3898272" cy="2147888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391399" y="6423585"/>
            <a:ext cx="1537447" cy="365125"/>
          </a:xfrm>
        </p:spPr>
        <p:txBody>
          <a:bodyPr/>
          <a:lstStyle/>
          <a:p>
            <a:fld id="{D728701E-CAF4-4159-9B3E-41C86DFFA30D}" type="datetimeFigureOut">
              <a:rPr lang="en-US" smtClean="0"/>
              <a:t>29/01/2013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91000" y="6423585"/>
            <a:ext cx="3005138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F1D00-BD13-4404-86B0-79703945A0A7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3990110" y="3370730"/>
            <a:ext cx="220568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2400" b="1" baseline="0">
                <a:solidFill>
                  <a:schemeClr val="accent1">
                    <a:lumMod val="60000"/>
                    <a:lumOff val="40000"/>
                  </a:schemeClr>
                </a:solidFill>
              </a:rPr>
              <a:t>+ 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6505" y="4424082"/>
            <a:ext cx="6191157" cy="833718"/>
          </a:xfrm>
        </p:spPr>
        <p:txBody>
          <a:bodyPr anchor="b">
            <a:normAutofit/>
          </a:bodyPr>
          <a:lstStyle>
            <a:lvl1pPr algn="l">
              <a:defRPr sz="2600" b="0"/>
            </a:lvl1pPr>
          </a:lstStyle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77905" y="228600"/>
            <a:ext cx="6378389" cy="418795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6505" y="5257799"/>
            <a:ext cx="6191157" cy="885825"/>
          </a:xfrm>
        </p:spPr>
        <p:txBody>
          <a:bodyPr/>
          <a:lstStyle>
            <a:lvl1pPr marL="0" indent="0">
              <a:spcBef>
                <a:spcPts val="300"/>
              </a:spcBef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8701E-CAF4-4159-9B3E-41C86DFFA30D}" type="datetimeFigureOut">
              <a:rPr lang="en-US" smtClean="0"/>
              <a:t>29/01/2013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F1D00-BD13-4404-86B0-79703945A0A7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9" name="Rectangle 8"/>
          <p:cNvSpPr/>
          <p:nvPr/>
        </p:nvSpPr>
        <p:spPr>
          <a:xfrm>
            <a:off x="6802438" y="2377440"/>
            <a:ext cx="2057400" cy="20391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TextBox 9"/>
          <p:cNvSpPr txBox="1"/>
          <p:nvPr/>
        </p:nvSpPr>
        <p:spPr>
          <a:xfrm>
            <a:off x="327212" y="4632792"/>
            <a:ext cx="220568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2400" b="1" baseline="0">
                <a:solidFill>
                  <a:schemeClr val="accent1">
                    <a:lumMod val="60000"/>
                    <a:lumOff val="40000"/>
                  </a:schemeClr>
                </a:solidFill>
              </a:rPr>
              <a:t>+ </a:t>
            </a: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82574" y="228600"/>
            <a:ext cx="6387167" cy="63452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0554" y="2571750"/>
            <a:ext cx="6181611" cy="1162050"/>
          </a:xfrm>
        </p:spPr>
        <p:txBody>
          <a:bodyPr anchor="b">
            <a:normAutofit/>
          </a:bodyPr>
          <a:lstStyle>
            <a:lvl1pPr algn="l">
              <a:defRPr sz="2600" b="0">
                <a:solidFill>
                  <a:schemeClr val="bg1"/>
                </a:solidFill>
              </a:defRPr>
            </a:lvl1pPr>
          </a:lstStyle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94" y="3733800"/>
            <a:ext cx="6179566" cy="2392363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212262" y="6235607"/>
            <a:ext cx="1348398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D728701E-CAF4-4159-9B3E-41C86DFFA30D}" type="datetimeFigureOut">
              <a:rPr lang="en-US" smtClean="0"/>
              <a:t>29/01/2013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81095" y="6235607"/>
            <a:ext cx="4648105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F1D00-BD13-4404-86B0-79703945A0A7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0" name="Rectangle 9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6802438" y="237494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GB" smtClean="0"/>
              <a:t>Drag picture to placeholder or click icon to add</a:t>
            </a:r>
            <a:endParaRPr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4"/>
          </p:nvPr>
        </p:nvSpPr>
        <p:spPr>
          <a:xfrm>
            <a:off x="6802438" y="4535424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GB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82575" y="228600"/>
            <a:ext cx="4235450" cy="63452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0554" y="2571750"/>
            <a:ext cx="4016633" cy="1162050"/>
          </a:xfrm>
        </p:spPr>
        <p:txBody>
          <a:bodyPr anchor="b">
            <a:normAutofit/>
          </a:bodyPr>
          <a:lstStyle>
            <a:lvl1pPr algn="l">
              <a:defRPr sz="2600" b="0">
                <a:solidFill>
                  <a:schemeClr val="bg1"/>
                </a:solidFill>
              </a:defRPr>
            </a:lvl1pPr>
          </a:lstStyle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94" y="3733800"/>
            <a:ext cx="4015304" cy="2392363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048000" y="6235607"/>
            <a:ext cx="1348398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D728701E-CAF4-4159-9B3E-41C86DFFA30D}" type="datetimeFigureOut">
              <a:rPr lang="en-US" smtClean="0"/>
              <a:t>29/01/2013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81095" y="6235607"/>
            <a:ext cx="2590705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F1D00-BD13-4404-86B0-79703945A0A7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0" name="Rectangle 9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1" name="Rectangle 10"/>
          <p:cNvSpPr/>
          <p:nvPr/>
        </p:nvSpPr>
        <p:spPr>
          <a:xfrm>
            <a:off x="4624388" y="4534726"/>
            <a:ext cx="2057400" cy="20391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4624388" y="22860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GB" smtClean="0"/>
              <a:t>Drag picture to placeholder or click icon to add</a:t>
            </a:r>
            <a:endParaRPr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4"/>
          </p:nvPr>
        </p:nvSpPr>
        <p:spPr>
          <a:xfrm>
            <a:off x="4624388" y="2381663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GB" smtClean="0"/>
              <a:t>Drag picture to placeholder or click icon to add</a:t>
            </a:r>
            <a:endParaRPr/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5"/>
          </p:nvPr>
        </p:nvSpPr>
        <p:spPr>
          <a:xfrm>
            <a:off x="6803136" y="2381662"/>
            <a:ext cx="2057400" cy="418795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GB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s with Caption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166847" y="282573"/>
            <a:ext cx="685800" cy="30221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0" y="3124200"/>
            <a:ext cx="3108960" cy="871538"/>
          </a:xfrm>
        </p:spPr>
        <p:txBody>
          <a:bodyPr anchor="b">
            <a:normAutofit/>
          </a:bodyPr>
          <a:lstStyle>
            <a:lvl1pPr algn="l">
              <a:defRPr sz="2600" b="0"/>
            </a:lvl1pPr>
          </a:lstStyle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77905" y="2365248"/>
            <a:ext cx="4240119" cy="418795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0" y="3995737"/>
            <a:ext cx="3108960" cy="2147888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391399" y="6423585"/>
            <a:ext cx="1537447" cy="365125"/>
          </a:xfrm>
        </p:spPr>
        <p:txBody>
          <a:bodyPr/>
          <a:lstStyle/>
          <a:p>
            <a:fld id="{D728701E-CAF4-4159-9B3E-41C86DFFA30D}" type="datetimeFigureOut">
              <a:rPr lang="en-US" smtClean="0"/>
              <a:t>29/01/2013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91000" y="6423585"/>
            <a:ext cx="3005138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F1D00-BD13-4404-86B0-79703945A0A7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4750361" y="3370730"/>
            <a:ext cx="220568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2400" b="1" baseline="0">
                <a:solidFill>
                  <a:schemeClr val="accent1">
                    <a:lumMod val="60000"/>
                    <a:lumOff val="40000"/>
                  </a:schemeClr>
                </a:solidFill>
              </a:rPr>
              <a:t>+ </a:t>
            </a:r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277905" y="22860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GB" smtClean="0"/>
              <a:t>Drag picture to placeholder or click icon to add</a:t>
            </a:r>
            <a:endParaRPr/>
          </a:p>
        </p:txBody>
      </p:sp>
      <p:sp>
        <p:nvSpPr>
          <p:cNvPr id="15" name="Picture Placeholder 12"/>
          <p:cNvSpPr>
            <a:spLocks noGrp="1"/>
          </p:cNvSpPr>
          <p:nvPr>
            <p:ph type="pic" sz="quarter" idx="14"/>
          </p:nvPr>
        </p:nvSpPr>
        <p:spPr>
          <a:xfrm>
            <a:off x="2460625" y="22860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GB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9" name="TextBox 8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8701E-CAF4-4159-9B3E-41C86DFFA30D}" type="datetimeFigureOut">
              <a:rPr lang="en-US" smtClean="0"/>
              <a:t>29/01/2013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F1D00-BD13-4404-86B0-79703945A0A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8210550" y="282574"/>
            <a:ext cx="642097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8701E-CAF4-4159-9B3E-41C86DFFA30D}" type="datetimeFigureOut">
              <a:rPr lang="en-US" smtClean="0"/>
              <a:t>29/01/2013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F1D00-BD13-4404-86B0-79703945A0A7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0" name="Rectangle 9"/>
          <p:cNvSpPr/>
          <p:nvPr/>
        </p:nvSpPr>
        <p:spPr>
          <a:xfrm>
            <a:off x="8068235" y="282574"/>
            <a:ext cx="91440" cy="16002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8166847" y="282573"/>
            <a:ext cx="685800" cy="30221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95772" y="954742"/>
            <a:ext cx="681318" cy="5171422"/>
          </a:xfrm>
        </p:spPr>
        <p:txBody>
          <a:bodyPr vert="eaVert" anchor="t" anchorCtr="0"/>
          <a:lstStyle/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58756"/>
            <a:ext cx="6858000" cy="5184869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8701E-CAF4-4159-9B3E-41C86DFFA30D}" type="datetimeFigureOut">
              <a:rPr lang="en-US" smtClean="0"/>
              <a:t>29/01/2013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F1D00-BD13-4404-86B0-79703945A0A7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 rot="16200000">
            <a:off x="8593111" y="561668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8474" y="134471"/>
            <a:ext cx="7556313" cy="995082"/>
          </a:xfrm>
        </p:spPr>
        <p:txBody>
          <a:bodyPr anchor="b" anchorCtr="0"/>
          <a:lstStyle/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8701E-CAF4-4159-9B3E-41C86DFFA30D}" type="datetimeFigureOut">
              <a:rPr lang="en-US" smtClean="0"/>
              <a:t>29/01/2013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F1D00-BD13-4404-86B0-79703945A0A7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498518" y="1129553"/>
            <a:ext cx="7558960" cy="774700"/>
          </a:xfrm>
        </p:spPr>
        <p:txBody>
          <a:bodyPr vert="horz" lIns="91440" tIns="45720" rIns="91440" bIns="45720" rtlCol="0" anchor="t" anchorCtr="0">
            <a:noAutofit/>
          </a:bodyPr>
          <a:lstStyle>
            <a:lvl1pPr marL="0" indent="0">
              <a:buNone/>
              <a:defRPr kumimoji="0" sz="2400" b="0" i="0" u="none" strike="noStrike" kern="1200" cap="none" spc="0" normalizeH="0" baseline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2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800600" y="4624668"/>
            <a:ext cx="4038600" cy="933450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800600" y="5562599"/>
            <a:ext cx="4038600" cy="748553"/>
          </a:xfrm>
        </p:spPr>
        <p:txBody>
          <a:bodyPr>
            <a:normAutofit/>
          </a:bodyPr>
          <a:lstStyle>
            <a:lvl1pPr marL="0" indent="0" algn="l">
              <a:spcBef>
                <a:spcPts val="300"/>
              </a:spcBef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800600" y="6425640"/>
            <a:ext cx="1232647" cy="365125"/>
          </a:xfrm>
        </p:spPr>
        <p:txBody>
          <a:bodyPr/>
          <a:lstStyle>
            <a:lvl1pPr algn="l">
              <a:defRPr/>
            </a:lvl1pPr>
          </a:lstStyle>
          <a:p>
            <a:fld id="{D728701E-CAF4-4159-9B3E-41C86DFFA30D}" type="datetimeFigureOut">
              <a:rPr lang="en-US" smtClean="0"/>
              <a:t>29/01/2013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311153" y="6425640"/>
            <a:ext cx="2617694" cy="365125"/>
          </a:xfrm>
        </p:spPr>
        <p:txBody>
          <a:bodyPr/>
          <a:lstStyle>
            <a:lvl1pPr algn="r">
              <a:defRPr/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282575" y="228600"/>
            <a:ext cx="4235450" cy="4187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Rectangle 9"/>
          <p:cNvSpPr/>
          <p:nvPr/>
        </p:nvSpPr>
        <p:spPr>
          <a:xfrm>
            <a:off x="4624388" y="2377440"/>
            <a:ext cx="2057400" cy="20391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2"/>
          </p:nvPr>
        </p:nvSpPr>
        <p:spPr>
          <a:xfrm>
            <a:off x="4624388" y="22860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GB" smtClean="0"/>
              <a:t>Drag picture to placeholder or click icon to add</a:t>
            </a:r>
            <a:endParaRPr/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6802438" y="237744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GB" smtClean="0"/>
              <a:t>Drag picture to placeholder or click icon to add</a:t>
            </a:r>
            <a:endParaRPr/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2"/>
          </p:nvPr>
        </p:nvSpPr>
        <p:spPr>
          <a:xfrm>
            <a:off x="857250" y="1779494"/>
            <a:ext cx="3086100" cy="2040905"/>
          </a:xfrm>
        </p:spPr>
        <p:txBody>
          <a:bodyPr lIns="45720" tIns="45720" rIns="45720" anchor="t">
            <a:noAutofit/>
          </a:bodyPr>
          <a:lstStyle>
            <a:lvl1pPr marL="0" indent="0" algn="ctr">
              <a:spcBef>
                <a:spcPts val="600"/>
              </a:spcBef>
              <a:buNone/>
              <a:defRPr sz="4600">
                <a:solidFill>
                  <a:schemeClr val="bg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GB" smtClean="0"/>
              <a:t>Click to edit Master text styles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58907" y="228600"/>
            <a:ext cx="8200930" cy="63452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3124200"/>
            <a:ext cx="5638800" cy="1362075"/>
          </a:xfrm>
        </p:spPr>
        <p:txBody>
          <a:bodyPr anchor="b" anchorCtr="0">
            <a:normAutofit/>
          </a:bodyPr>
          <a:lstStyle>
            <a:lvl1pPr algn="l">
              <a:defRPr sz="3200" b="0" cap="none" baseline="0">
                <a:solidFill>
                  <a:schemeClr val="bg1"/>
                </a:solidFill>
              </a:defRPr>
            </a:lvl1pPr>
          </a:lstStyle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4495800"/>
            <a:ext cx="5638800" cy="1500187"/>
          </a:xfrm>
        </p:spPr>
        <p:txBody>
          <a:bodyPr anchor="t" anchorCtr="0">
            <a:normAutofit/>
          </a:bodyPr>
          <a:lstStyle>
            <a:lvl1pPr marL="0" indent="0">
              <a:spcBef>
                <a:spcPts val="300"/>
              </a:spcBef>
              <a:buNone/>
              <a:defRPr sz="1400" cap="none" baseline="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8906" y="6248774"/>
            <a:ext cx="1474694" cy="365125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fld id="{D728701E-CAF4-4159-9B3E-41C86DFFA30D}" type="datetimeFigureOut">
              <a:rPr lang="en-US" smtClean="0"/>
              <a:t>29/01/2013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286000" y="6248774"/>
            <a:ext cx="56388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05800" y="6248774"/>
            <a:ext cx="554038" cy="365125"/>
          </a:xfrm>
        </p:spPr>
        <p:txBody>
          <a:bodyPr/>
          <a:lstStyle/>
          <a:p>
            <a:fld id="{162F1D00-BD13-4404-86B0-79703945A0A7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2003612" y="3110754"/>
            <a:ext cx="260909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40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9" name="Rectangle 8"/>
          <p:cNvSpPr/>
          <p:nvPr/>
        </p:nvSpPr>
        <p:spPr>
          <a:xfrm>
            <a:off x="285750" y="228600"/>
            <a:ext cx="212725" cy="634523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210550" y="282574"/>
            <a:ext cx="642097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Rectangle 11"/>
          <p:cNvSpPr/>
          <p:nvPr/>
        </p:nvSpPr>
        <p:spPr>
          <a:xfrm>
            <a:off x="8068235" y="282574"/>
            <a:ext cx="91440" cy="16002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TextBox 9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8518" y="1985963"/>
            <a:ext cx="3657600" cy="4140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399878" y="1985963"/>
            <a:ext cx="3657600" cy="4140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8701E-CAF4-4159-9B3E-41C86DFFA30D}" type="datetimeFigureOut">
              <a:rPr lang="en-US" smtClean="0"/>
              <a:t>29/01/2013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F1D00-BD13-4404-86B0-79703945A0A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TextBox 11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7541" y="2447365"/>
            <a:ext cx="3657600" cy="3678797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399878" y="2447365"/>
            <a:ext cx="3657600" cy="3678797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8701E-CAF4-4159-9B3E-41C86DFFA30D}" type="datetimeFigureOut">
              <a:rPr lang="en-US" smtClean="0"/>
              <a:t>29/01/2013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F1D00-BD13-4404-86B0-79703945A0A7}" type="slidenum">
              <a:rPr lang="en-US" smtClean="0"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7541" y="2070847"/>
            <a:ext cx="3657600" cy="322729"/>
          </a:xfrm>
          <a:prstGeom prst="rect">
            <a:avLst/>
          </a:prstGeom>
          <a:solidFill>
            <a:schemeClr val="accent3"/>
          </a:solidFill>
        </p:spPr>
        <p:txBody>
          <a:bodyPr tIns="0" bIns="0" anchor="ctr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99878" y="2070847"/>
            <a:ext cx="3657600" cy="322729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tIns="0" bIns="0" anchor="ctr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Content, Top and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8517" y="1985963"/>
            <a:ext cx="7569157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8701E-CAF4-4159-9B3E-41C86DFFA30D}" type="datetimeFigureOut">
              <a:rPr lang="en-US" smtClean="0"/>
              <a:t>29/01/2013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Content Placeholder 2"/>
          <p:cNvSpPr>
            <a:spLocks noGrp="1"/>
          </p:cNvSpPr>
          <p:nvPr>
            <p:ph sz="half" idx="14"/>
          </p:nvPr>
        </p:nvSpPr>
        <p:spPr>
          <a:xfrm>
            <a:off x="498517" y="4164965"/>
            <a:ext cx="7569157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dirty="0"/>
          </a:p>
        </p:txBody>
      </p:sp>
      <p:sp>
        <p:nvSpPr>
          <p:cNvPr id="14" name="Rectangle 13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5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05800" y="242234"/>
            <a:ext cx="554038" cy="365125"/>
          </a:xfrm>
        </p:spPr>
        <p:txBody>
          <a:bodyPr/>
          <a:lstStyle/>
          <a:p>
            <a:fld id="{162F1D00-BD13-4404-86B0-79703945A0A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TextBox 9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410075" y="1985963"/>
            <a:ext cx="3657600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8701E-CAF4-4159-9B3E-41C86DFFA30D}" type="datetimeFigureOut">
              <a:rPr lang="en-US" smtClean="0"/>
              <a:t>29/01/2013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F1D00-BD13-4404-86B0-79703945A0A7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2"/>
          <p:cNvSpPr>
            <a:spLocks noGrp="1"/>
          </p:cNvSpPr>
          <p:nvPr>
            <p:ph sz="half" idx="15"/>
          </p:nvPr>
        </p:nvSpPr>
        <p:spPr>
          <a:xfrm>
            <a:off x="498518" y="1985963"/>
            <a:ext cx="3657600" cy="4140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dirty="0"/>
          </a:p>
        </p:txBody>
      </p:sp>
      <p:sp>
        <p:nvSpPr>
          <p:cNvPr id="13" name="Content Placeholder 2"/>
          <p:cNvSpPr>
            <a:spLocks noGrp="1"/>
          </p:cNvSpPr>
          <p:nvPr>
            <p:ph sz="half" idx="16"/>
          </p:nvPr>
        </p:nvSpPr>
        <p:spPr>
          <a:xfrm>
            <a:off x="4410075" y="4169664"/>
            <a:ext cx="3657600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20" Type="http://schemas.openxmlformats.org/officeDocument/2006/relationships/slideLayout" Target="../slideLayouts/slideLayout20.xml"/><Relationship Id="rId21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slideLayout" Target="../slideLayouts/slideLayout18.xml"/><Relationship Id="rId19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8474" y="484094"/>
            <a:ext cx="7556313" cy="1116106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8474" y="1981200"/>
            <a:ext cx="7556313" cy="4144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795247" y="642358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D728701E-CAF4-4159-9B3E-41C86DFFA30D}" type="datetimeFigureOut">
              <a:rPr lang="en-US" smtClean="0"/>
              <a:t>29/01/2013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1706" y="6423585"/>
            <a:ext cx="612289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05800" y="242234"/>
            <a:ext cx="5540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bg1"/>
                </a:solidFill>
              </a:defRPr>
            </a:lvl1pPr>
          </a:lstStyle>
          <a:p>
            <a:fld id="{162F1D00-BD13-4404-86B0-79703945A0A7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  <p:sldLayoutId id="2147483679" r:id="rId19"/>
    <p:sldLayoutId id="2147483680" r:id="rId20"/>
  </p:sldLayoutIdLst>
  <p:txStyles>
    <p:titleStyle>
      <a:lvl1pPr algn="l" defTabSz="914400" rtl="0" eaLnBrk="1" latinLnBrk="0" hangingPunct="1">
        <a:spcBef>
          <a:spcPct val="0"/>
        </a:spcBef>
        <a:buNone/>
        <a:defRPr sz="3600" b="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spcBef>
          <a:spcPts val="2000"/>
        </a:spcBef>
        <a:buClr>
          <a:schemeClr val="accent1"/>
        </a:buClr>
        <a:buSzPct val="75000"/>
        <a:buFont typeface="Wingdings" pitchFamily="2" charset="2"/>
        <a:buChar char="n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spcBef>
          <a:spcPts val="600"/>
        </a:spcBef>
        <a:buClr>
          <a:schemeClr val="accent1"/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spcBef>
          <a:spcPts val="600"/>
        </a:spcBef>
        <a:buClr>
          <a:schemeClr val="accent1"/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1377950" indent="-22860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75000"/>
        <a:buFont typeface="Wingdings" pitchFamily="2" charset="2"/>
        <a:buChar char="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1603375" indent="-228600" algn="l" defTabSz="914400" rtl="0" eaLnBrk="1" latinLnBrk="0" hangingPunct="1">
        <a:spcBef>
          <a:spcPct val="20000"/>
        </a:spcBef>
        <a:buClr>
          <a:schemeClr val="accent1"/>
        </a:buClr>
        <a:buSzPct val="75000"/>
        <a:buFont typeface="Wingdings" pitchFamily="2" charset="2"/>
        <a:buChar char=""/>
        <a:defRPr lang="en-US" sz="1800" kern="1200" baseline="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1830388" indent="-22860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75000"/>
        <a:buFont typeface="Wingdings" pitchFamily="2" charset="2"/>
        <a:buChar char=""/>
        <a:defRPr lang="en-US" sz="1800" kern="1200" baseline="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2057400" indent="-228600" algn="l" defTabSz="914400" rtl="0" eaLnBrk="1" latinLnBrk="0" hangingPunct="1">
        <a:spcBef>
          <a:spcPct val="20000"/>
        </a:spcBef>
        <a:buClr>
          <a:schemeClr val="accent1"/>
        </a:buClr>
        <a:buSzPct val="75000"/>
        <a:buFont typeface="Wingdings" pitchFamily="2" charset="2"/>
        <a:buChar char=""/>
        <a:defRPr lang="en-US" sz="1800" kern="1200" baseline="0" dirty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g"/><Relationship Id="rId3" Type="http://schemas.openxmlformats.org/officeDocument/2006/relationships/image" Target="../media/image7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Social Identity Theory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37203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Social Identity Theory (SIT):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Our identities are influenced by the group/groups to which we belong. </a:t>
            </a:r>
          </a:p>
          <a:p>
            <a:pPr marL="0" indent="0">
              <a:buNone/>
            </a:pPr>
            <a:endParaRPr lang="en-US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4876" y="3111500"/>
            <a:ext cx="3461718" cy="26035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22850" y="2595563"/>
            <a:ext cx="3203514" cy="3530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11624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In-group v. Out-group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group needs to have an out-group to contrast themselves from. 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20035" y="2831603"/>
            <a:ext cx="5286187" cy="3294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72572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Increasingly, the in-group will be seen as being more similar and the out-group will be seen as being more different. 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57400" y="3214000"/>
            <a:ext cx="5016500" cy="260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86799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In-group favoritism/</a:t>
            </a:r>
            <a:br>
              <a:rPr lang="en-US" dirty="0" smtClean="0"/>
            </a:br>
            <a:r>
              <a:rPr lang="en-US" dirty="0" smtClean="0"/>
              <a:t>Social Comparison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Social comparison of in-group vs. out-group raises self-esteem. 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08238" y="2769500"/>
            <a:ext cx="5842000" cy="3505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01232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	</a:t>
            </a:r>
            <a:r>
              <a:rPr lang="en-US" smtClean="0"/>
              <a:t>	A				    B</a:t>
            </a:r>
            <a:endParaRPr lang="en-US"/>
          </a:p>
        </p:txBody>
      </p:sp>
      <p:pic>
        <p:nvPicPr>
          <p:cNvPr id="4" name="Content Placeholder 3" descr="kandinsky.comp-7.jpg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089" r="45747" b="-5642"/>
          <a:stretch/>
        </p:blipFill>
        <p:spPr>
          <a:xfrm>
            <a:off x="498475" y="1478901"/>
            <a:ext cx="4099651" cy="5379099"/>
          </a:xfrm>
        </p:spPr>
      </p:pic>
      <p:pic>
        <p:nvPicPr>
          <p:cNvPr id="6" name="Picture 5" descr="mountain-village-autumnal-1934(1)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9288" y="1478901"/>
            <a:ext cx="3784318" cy="50314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1517763"/>
      </p:ext>
    </p:extLst>
  </p:cSld>
  <p:clrMapOvr>
    <a:masterClrMapping/>
  </p:clrMapOvr>
</p:sld>
</file>

<file path=ppt/theme/theme1.xml><?xml version="1.0" encoding="utf-8"?>
<a:theme xmlns:a="http://schemas.openxmlformats.org/drawingml/2006/main" name="Advantage">
  <a:themeElements>
    <a:clrScheme name="Advantage">
      <a:dk1>
        <a:sysClr val="windowText" lastClr="000000"/>
      </a:dk1>
      <a:lt1>
        <a:sysClr val="window" lastClr="FFFFFF"/>
      </a:lt1>
      <a:dk2>
        <a:srgbClr val="2B142D"/>
      </a:dk2>
      <a:lt2>
        <a:srgbClr val="C3AFCC"/>
      </a:lt2>
      <a:accent1>
        <a:srgbClr val="663366"/>
      </a:accent1>
      <a:accent2>
        <a:srgbClr val="330F42"/>
      </a:accent2>
      <a:accent3>
        <a:srgbClr val="666699"/>
      </a:accent3>
      <a:accent4>
        <a:srgbClr val="999966"/>
      </a:accent4>
      <a:accent5>
        <a:srgbClr val="F7901E"/>
      </a:accent5>
      <a:accent6>
        <a:srgbClr val="A3A101"/>
      </a:accent6>
      <a:hlink>
        <a:srgbClr val="BC5FBC"/>
      </a:hlink>
      <a:folHlink>
        <a:srgbClr val="9775A7"/>
      </a:folHlink>
    </a:clrScheme>
    <a:fontScheme name="Advantage">
      <a:majorFont>
        <a:latin typeface="Rockwell"/>
        <a:ea typeface=""/>
        <a:cs typeface=""/>
        <a:font script="Jpan" typeface="ＭＳ ゴシック"/>
        <a:font script="Hans" typeface="宋体"/>
        <a:font script="Hant" typeface="新細明體"/>
      </a:majorFont>
      <a:minorFont>
        <a:latin typeface="Rockwell"/>
        <a:ea typeface=""/>
        <a:cs typeface=""/>
        <a:font script="Jpan" typeface="ＭＳ ゴシック"/>
        <a:font script="Hans" typeface="宋体"/>
        <a:font script="Hant" typeface="新細明體"/>
      </a:minorFont>
    </a:fontScheme>
    <a:fmtScheme name="Advantage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40000"/>
                <a:alpha val="100000"/>
                <a:satMod val="150000"/>
                <a:lumMod val="100000"/>
              </a:schemeClr>
            </a:gs>
            <a:gs pos="100000">
              <a:schemeClr val="phClr">
                <a:tint val="70000"/>
                <a:shade val="100000"/>
                <a:alpha val="100000"/>
                <a:satMod val="200000"/>
                <a:lumMod val="100000"/>
              </a:schemeClr>
            </a:gs>
          </a:gsLst>
          <a:lin ang="6000000" scaled="1"/>
        </a:gradFill>
        <a:gradFill rotWithShape="1">
          <a:gsLst>
            <a:gs pos="0">
              <a:schemeClr val="phClr">
                <a:shade val="40000"/>
                <a:alpha val="100000"/>
                <a:satMod val="150000"/>
                <a:lumMod val="100000"/>
              </a:schemeClr>
            </a:gs>
            <a:gs pos="100000">
              <a:schemeClr val="phClr">
                <a:tint val="70000"/>
                <a:shade val="100000"/>
                <a:alpha val="100000"/>
                <a:satMod val="200000"/>
                <a:lumMod val="100000"/>
              </a:schemeClr>
            </a:gs>
          </a:gsLst>
          <a:lin ang="5400000" scaled="1"/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50800" dist="25400" dir="13500000">
              <a:srgbClr val="FFFFFF">
                <a:alpha val="75000"/>
              </a:srgbClr>
            </a:innerShdw>
            <a:outerShdw blurRad="63500" dist="25400" dir="5400000" rotWithShape="0">
              <a:srgbClr val="808080">
                <a:alpha val="75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twoPt" dir="tl">
              <a:rot lat="0" lon="0" rev="4500000"/>
            </a:lightRig>
          </a:scene3d>
          <a:sp3d>
            <a:bevelT w="635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1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Advantage.thmx</Template>
  <TotalTime>247</TotalTime>
  <Words>93</Words>
  <Application>Microsoft Macintosh PowerPoint</Application>
  <PresentationFormat>On-screen Show (4:3)</PresentationFormat>
  <Paragraphs>9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Advantage</vt:lpstr>
      <vt:lpstr>Social Identity Theory</vt:lpstr>
      <vt:lpstr>Social Identity Theory (SIT):</vt:lpstr>
      <vt:lpstr>In-group v. Out-group </vt:lpstr>
      <vt:lpstr>PowerPoint Presentation</vt:lpstr>
      <vt:lpstr>In-group favoritism/ Social Comparison</vt:lpstr>
      <vt:lpstr>  A        B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Social Identity Theory</dc:title>
  <dc:creator>Microsoft Office User</dc:creator>
  <cp:lastModifiedBy>Microsoft Office User</cp:lastModifiedBy>
  <cp:revision>5</cp:revision>
  <dcterms:created xsi:type="dcterms:W3CDTF">2013-01-28T12:19:37Z</dcterms:created>
  <dcterms:modified xsi:type="dcterms:W3CDTF">2013-01-29T15:16:16Z</dcterms:modified>
</cp:coreProperties>
</file>